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55" r:id="rId2"/>
    <p:sldId id="353" r:id="rId3"/>
    <p:sldId id="351" r:id="rId4"/>
    <p:sldId id="331" r:id="rId5"/>
    <p:sldId id="342" r:id="rId6"/>
    <p:sldId id="343" r:id="rId7"/>
    <p:sldId id="346" r:id="rId8"/>
    <p:sldId id="354" r:id="rId9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6EC5CC"/>
    <a:srgbClr val="99FF33"/>
    <a:srgbClr val="8D84BD"/>
    <a:srgbClr val="E76291"/>
    <a:srgbClr val="FFCC66"/>
    <a:srgbClr val="FFCCCC"/>
    <a:srgbClr val="FFCC99"/>
    <a:srgbClr val="FF0000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80" autoAdjust="0"/>
    <p:restoredTop sz="95586" autoAdjust="0"/>
  </p:normalViewPr>
  <p:slideViewPr>
    <p:cSldViewPr>
      <p:cViewPr varScale="1">
        <p:scale>
          <a:sx n="70" d="100"/>
          <a:sy n="70" d="100"/>
        </p:scale>
        <p:origin x="-924" y="-96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12D74C-EEB2-4506-A2DC-A27B96D29FE8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615005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</a:t>
            </a:r>
            <a:r>
              <a:rPr lang="en-US" altLang="ja-JP" sz="90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© Yamaha </a:t>
            </a: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</p:spTree>
    <p:extLst>
      <p:ext uri="{BB962C8B-B14F-4D97-AF65-F5344CB8AC3E}">
        <p14:creationId xmlns="" xmlns:p14="http://schemas.microsoft.com/office/powerpoint/2010/main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4070" r:id="rId3"/>
    <p:sldLayoutId id="2147484071" r:id="rId4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音楽づくり授業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10757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今日のめあて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>
          <a:xfrm>
            <a:off x="1280592" y="3933056"/>
            <a:ext cx="7344816" cy="2016224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dirty="0" smtClean="0"/>
              <a:t>「きらきら星」のメロディーを入力します。</a:t>
            </a:r>
            <a:endParaRPr lang="en-US" altLang="ja-JP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 smtClean="0"/>
              <a:t>「きらきら星」のハモリのパートをつくります</a:t>
            </a:r>
            <a:r>
              <a:rPr lang="ja-JP" altLang="en-US" dirty="0" smtClean="0"/>
              <a:t>。</a:t>
            </a:r>
            <a:endParaRPr lang="en-US" altLang="ja-JP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 smtClean="0"/>
              <a:t>  グループ</a:t>
            </a:r>
            <a:r>
              <a:rPr lang="ja-JP" altLang="en-US" dirty="0" smtClean="0"/>
              <a:t>ごとに作品を発表します</a:t>
            </a:r>
            <a:r>
              <a:rPr lang="ja-JP" altLang="en-US" dirty="0" smtClean="0"/>
              <a:t>。</a:t>
            </a:r>
            <a:endParaRPr lang="en-US" altLang="ja-JP" dirty="0" smtClean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dirty="0" smtClean="0"/>
              <a:t>「きらきら星」で</a:t>
            </a:r>
            <a:endParaRPr kumimoji="1" lang="en-US" altLang="ja-JP" dirty="0" smtClean="0"/>
          </a:p>
          <a:p>
            <a:r>
              <a:rPr lang="ja-JP" altLang="en-US" dirty="0"/>
              <a:t>音</a:t>
            </a:r>
            <a:r>
              <a:rPr lang="ja-JP" altLang="en-US" dirty="0" smtClean="0"/>
              <a:t>の重なりを楽しもう！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ja-JP" altLang="en-US" dirty="0" smtClean="0"/>
              <a:t>授業の流れ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298127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本日使用するソフトについて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4294967295"/>
          </p:nvPr>
        </p:nvSpPr>
        <p:spPr>
          <a:xfrm>
            <a:off x="416496" y="1052736"/>
            <a:ext cx="9073008" cy="5184576"/>
          </a:xfrm>
        </p:spPr>
        <p:txBody>
          <a:bodyPr/>
          <a:lstStyle/>
          <a:p>
            <a:r>
              <a:rPr kumimoji="1" lang="ja-JP" altLang="en-US" dirty="0" smtClean="0"/>
              <a:t>今回の授業で使用するソフト</a:t>
            </a:r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endParaRPr kumimoji="1" lang="en-US" altLang="ja-JP" dirty="0" smtClean="0"/>
          </a:p>
          <a:p>
            <a:pPr lvl="1">
              <a:buNone/>
            </a:pPr>
            <a:r>
              <a:rPr lang="ja-JP" altLang="en-US" dirty="0" smtClean="0"/>
              <a:t>　ヤマハが開発した「歌声合成ソフト」＝</a:t>
            </a:r>
            <a:r>
              <a:rPr lang="en-US" altLang="ja-JP" dirty="0" smtClean="0"/>
              <a:t>VOCALOID</a:t>
            </a:r>
          </a:p>
          <a:p>
            <a:pPr marL="392310" lvl="1" indent="0">
              <a:buNone/>
            </a:pPr>
            <a:r>
              <a:rPr lang="en-US" altLang="ja-JP" dirty="0" smtClean="0"/>
              <a:t>                                                     </a:t>
            </a:r>
            <a:r>
              <a:rPr lang="ja-JP" altLang="en-US" dirty="0" smtClean="0"/>
              <a:t>（ボーカロイド）</a:t>
            </a:r>
            <a:endParaRPr kumimoji="1" lang="en-US" altLang="ja-JP" dirty="0" smtClean="0"/>
          </a:p>
          <a:p>
            <a:r>
              <a:rPr lang="ja-JP" altLang="en-US" dirty="0" smtClean="0"/>
              <a:t>特ちょう</a:t>
            </a:r>
            <a:endParaRPr lang="en-US" altLang="ja-JP" dirty="0" smtClean="0"/>
          </a:p>
          <a:p>
            <a:pPr lvl="1">
              <a:buNone/>
            </a:pPr>
            <a:r>
              <a:rPr kumimoji="1" lang="ja-JP" altLang="en-US" dirty="0" smtClean="0"/>
              <a:t>　歌詞と音を入力すると、すぐに正確に歌ってくれる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84" y="2060848"/>
            <a:ext cx="6089032" cy="1159209"/>
          </a:xfrm>
          <a:prstGeom prst="rect">
            <a:avLst/>
          </a:prstGeom>
        </p:spPr>
      </p:pic>
      <p:pic>
        <p:nvPicPr>
          <p:cNvPr id="1027" name="Picture 3" descr="E:\SVN\SES_PROJECT\ボーカロイド教育版\ロゴ\FIX\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272" y="2060848"/>
            <a:ext cx="1136176" cy="1136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3800872" y="3933056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うた ごえ ごう せい　　</a:t>
            </a:r>
          </a:p>
        </p:txBody>
      </p:sp>
    </p:spTree>
    <p:extLst>
      <p:ext uri="{BB962C8B-B14F-4D97-AF65-F5344CB8AC3E}">
        <p14:creationId xmlns="" xmlns:p14="http://schemas.microsoft.com/office/powerpoint/2010/main" val="92173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SVN\SES_PROJECT\SP-055 授業案検証・商品化\商品化\創作\LPC-V001 「きらきら星」で音の重なりを楽しもう\Process\提示資料\raw data\bansho_00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6707" y="1196752"/>
            <a:ext cx="8230749" cy="474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SVN\SES_PROJECT\SP-055 授業案検証・商品化\商品化\創作\LPC-V001 「きらきら星」で音の重なりを楽しもう\Process\提示資料\raw data\bansho_0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6125" y="2057720"/>
            <a:ext cx="2865947" cy="2866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ボーカロイド教育版</a:t>
            </a:r>
            <a:r>
              <a:rPr lang="ja-JP" altLang="en-US" dirty="0" smtClean="0"/>
              <a:t>ー画面説明（１）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7" name="角丸四角形 6"/>
          <p:cNvSpPr/>
          <p:nvPr/>
        </p:nvSpPr>
        <p:spPr>
          <a:xfrm>
            <a:off x="826706" y="2489768"/>
            <a:ext cx="1678021" cy="3456384"/>
          </a:xfrm>
          <a:prstGeom prst="roundRect">
            <a:avLst>
              <a:gd name="adj" fmla="val 6514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93608" y="5978113"/>
            <a:ext cx="1944216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4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つのパート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3956125" y="2057720"/>
            <a:ext cx="2865948" cy="2866050"/>
          </a:xfrm>
          <a:prstGeom prst="roundRect">
            <a:avLst>
              <a:gd name="adj" fmla="val 2885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角丸四角形 13"/>
          <p:cNvSpPr/>
          <p:nvPr/>
        </p:nvSpPr>
        <p:spPr>
          <a:xfrm>
            <a:off x="1208584" y="2560089"/>
            <a:ext cx="594976" cy="216024"/>
          </a:xfrm>
          <a:prstGeom prst="roundRect">
            <a:avLst>
              <a:gd name="adj" fmla="val 6514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4808984" y="2221066"/>
            <a:ext cx="2013089" cy="484726"/>
            <a:chOff x="4808984" y="2221066"/>
            <a:chExt cx="2013089" cy="484726"/>
          </a:xfrm>
        </p:grpSpPr>
        <p:sp>
          <p:nvSpPr>
            <p:cNvPr id="11" name="テキスト ボックス 10"/>
            <p:cNvSpPr txBox="1"/>
            <p:nvPr/>
          </p:nvSpPr>
          <p:spPr>
            <a:xfrm>
              <a:off x="4808984" y="2305705"/>
              <a:ext cx="2013089" cy="400087"/>
            </a:xfrm>
            <a:prstGeom prst="rect">
              <a:avLst/>
            </a:prstGeom>
            <a:noFill/>
          </p:spPr>
          <p:txBody>
            <a:bodyPr wrap="square" lIns="91419" tIns="45709" rIns="91419" bIns="45709" rtlCol="0">
              <a:spAutoFit/>
            </a:bodyPr>
            <a:lstStyle/>
            <a:p>
              <a:pPr marL="342822" indent="-342822" algn="ctr"/>
              <a:r>
                <a:rPr lang="ja-JP" altLang="en-US" sz="2000" b="1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音色選択画面</a:t>
              </a:r>
              <a:endPara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5457057" y="2221066"/>
              <a:ext cx="72008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marL="342900" indent="-342900" algn="ctr"/>
              <a:r>
                <a:rPr lang="ja-JP" altLang="en-US" sz="1100" b="1" dirty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せんたく</a:t>
              </a:r>
              <a:r>
                <a:rPr kumimoji="1" lang="ja-JP" altLang="en-US" sz="1100" b="1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　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SVN\SES_PROJECT\SP-055 授業案検証・商品化\商品化\創作\LPC-V001 「きらきら星」で音の重なりを楽しもう\Process\提示資料\raw data\bansho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6707" y="1175262"/>
            <a:ext cx="8230749" cy="4774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ボーカロイド教育版</a:t>
            </a:r>
            <a:r>
              <a:rPr lang="ja-JP" altLang="en-US" dirty="0" smtClean="0"/>
              <a:t>ー画面説明（２）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cxnSp>
        <p:nvCxnSpPr>
          <p:cNvPr id="10" name="直線矢印コネクタ 9"/>
          <p:cNvCxnSpPr/>
          <p:nvPr/>
        </p:nvCxnSpPr>
        <p:spPr>
          <a:xfrm flipV="1">
            <a:off x="992560" y="2132856"/>
            <a:ext cx="0" cy="3528392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356144" y="2924944"/>
            <a:ext cx="492400" cy="1472099"/>
          </a:xfrm>
          <a:prstGeom prst="rect">
            <a:avLst/>
          </a:prstGeom>
          <a:noFill/>
        </p:spPr>
        <p:txBody>
          <a:bodyPr vert="eaVert"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音の高さ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cxnSp>
        <p:nvCxnSpPr>
          <p:cNvPr id="12" name="直線矢印コネクタ 11"/>
          <p:cNvCxnSpPr/>
          <p:nvPr/>
        </p:nvCxnSpPr>
        <p:spPr>
          <a:xfrm>
            <a:off x="1784648" y="6053227"/>
            <a:ext cx="7272808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4520952" y="6103321"/>
            <a:ext cx="180020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音の長さ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" name="角丸四角形 15"/>
          <p:cNvSpPr/>
          <p:nvPr/>
        </p:nvSpPr>
        <p:spPr>
          <a:xfrm>
            <a:off x="1136576" y="1628800"/>
            <a:ext cx="7632848" cy="216024"/>
          </a:xfrm>
          <a:prstGeom prst="roundRect">
            <a:avLst>
              <a:gd name="adj" fmla="val 6514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185248" y="1196752"/>
            <a:ext cx="1584176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歌詞を入力</a:t>
            </a:r>
          </a:p>
        </p:txBody>
      </p:sp>
      <p:sp>
        <p:nvSpPr>
          <p:cNvPr id="18" name="円/楕円 17"/>
          <p:cNvSpPr/>
          <p:nvPr/>
        </p:nvSpPr>
        <p:spPr bwMode="auto">
          <a:xfrm>
            <a:off x="4736976" y="1340768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520952" y="940681"/>
            <a:ext cx="792088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再生</a:t>
            </a:r>
          </a:p>
        </p:txBody>
      </p:sp>
      <p:grpSp>
        <p:nvGrpSpPr>
          <p:cNvPr id="4" name="グループ化 3"/>
          <p:cNvGrpSpPr/>
          <p:nvPr/>
        </p:nvGrpSpPr>
        <p:grpSpPr>
          <a:xfrm>
            <a:off x="1496616" y="955467"/>
            <a:ext cx="2880321" cy="457309"/>
            <a:chOff x="1496616" y="955467"/>
            <a:chExt cx="2880321" cy="457309"/>
          </a:xfrm>
        </p:grpSpPr>
        <p:sp>
          <p:nvSpPr>
            <p:cNvPr id="15" name="テキスト ボックス 14"/>
            <p:cNvSpPr txBox="1"/>
            <p:nvPr/>
          </p:nvSpPr>
          <p:spPr>
            <a:xfrm>
              <a:off x="1496616" y="1043466"/>
              <a:ext cx="2880321" cy="369310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</p:spPr>
          <p:txBody>
            <a:bodyPr wrap="square" lIns="91419" tIns="45709" rIns="91419" bIns="45709" rtlCol="0">
              <a:spAutoFit/>
            </a:bodyPr>
            <a:lstStyle/>
            <a:p>
              <a:pPr marL="342822" indent="-342822" algn="ctr"/>
              <a:r>
                <a:rPr lang="ja-JP" altLang="en-US" sz="1800" b="1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えん</a:t>
              </a:r>
              <a:r>
                <a:rPr lang="ja-JP" altLang="en-US" sz="1800" b="1" dirty="0" err="1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ぴつ</a:t>
              </a:r>
              <a:r>
                <a:rPr lang="ja-JP" altLang="en-US" sz="1800" b="1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ツールを選択</a:t>
              </a: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3368824" y="955467"/>
              <a:ext cx="97173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marL="342900" indent="-342900" algn="ctr"/>
              <a:r>
                <a:rPr lang="ja-JP" altLang="en-US" sz="1100" b="1" dirty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せんたく</a:t>
              </a:r>
              <a:r>
                <a:rPr kumimoji="1" lang="ja-JP" altLang="en-US" sz="1100" b="1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　　</a:t>
              </a:r>
            </a:p>
          </p:txBody>
        </p:sp>
      </p:grpSp>
      <p:sp>
        <p:nvSpPr>
          <p:cNvPr id="14" name="円/楕円 13"/>
          <p:cNvSpPr/>
          <p:nvPr/>
        </p:nvSpPr>
        <p:spPr bwMode="auto">
          <a:xfrm>
            <a:off x="3261191" y="1340768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 animBg="1"/>
      <p:bldP spid="17" grpId="0" animBg="1"/>
      <p:bldP spid="18" grpId="0" animBg="1"/>
      <p:bldP spid="19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SVN\SES_PROJECT\SP-055 授業案検証・商品化\商品化\創作\LPC-V001 「きらきら星」で音の重なりを楽しもう\Process\提示資料\raw data\bansho_00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52600" y="1124744"/>
            <a:ext cx="7960437" cy="51542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音の長さ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8" name="円/楕円 7"/>
          <p:cNvSpPr/>
          <p:nvPr/>
        </p:nvSpPr>
        <p:spPr bwMode="auto">
          <a:xfrm>
            <a:off x="1352600" y="1196752"/>
            <a:ext cx="576064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432720" y="1772816"/>
            <a:ext cx="2808312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3072483" y="1876785"/>
            <a:ext cx="1528785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小節目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889103" y="1876785"/>
            <a:ext cx="1528785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２小節目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598500" y="3100921"/>
            <a:ext cx="251474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２マス＝４分音符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16" name="図 15" descr="ノートの長さ選択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60512" y="1616571"/>
            <a:ext cx="1552575" cy="2676525"/>
          </a:xfrm>
          <a:prstGeom prst="rect">
            <a:avLst/>
          </a:prstGeom>
        </p:spPr>
      </p:pic>
      <p:cxnSp>
        <p:nvCxnSpPr>
          <p:cNvPr id="19" name="直線矢印コネクタ 18"/>
          <p:cNvCxnSpPr/>
          <p:nvPr/>
        </p:nvCxnSpPr>
        <p:spPr>
          <a:xfrm flipV="1">
            <a:off x="3441284" y="4608424"/>
            <a:ext cx="360040" cy="5536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 bwMode="auto">
          <a:xfrm>
            <a:off x="3801324" y="3717032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直線コネクタ 44"/>
          <p:cNvCxnSpPr/>
          <p:nvPr/>
        </p:nvCxnSpPr>
        <p:spPr bwMode="auto">
          <a:xfrm>
            <a:off x="3440832" y="3717032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直線矢印コネクタ 47"/>
          <p:cNvCxnSpPr/>
          <p:nvPr/>
        </p:nvCxnSpPr>
        <p:spPr>
          <a:xfrm>
            <a:off x="5241032" y="1772816"/>
            <a:ext cx="2824929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 bwMode="auto">
          <a:xfrm>
            <a:off x="4520952" y="2639256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直線コネクタ 49"/>
          <p:cNvCxnSpPr/>
          <p:nvPr/>
        </p:nvCxnSpPr>
        <p:spPr bwMode="auto">
          <a:xfrm>
            <a:off x="3800872" y="2639256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直線矢印コネクタ 50"/>
          <p:cNvCxnSpPr/>
          <p:nvPr/>
        </p:nvCxnSpPr>
        <p:spPr>
          <a:xfrm>
            <a:off x="3800872" y="2880232"/>
            <a:ext cx="681306" cy="0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角丸四角形 54"/>
          <p:cNvSpPr/>
          <p:nvPr/>
        </p:nvSpPr>
        <p:spPr bwMode="auto">
          <a:xfrm>
            <a:off x="7401272" y="1556792"/>
            <a:ext cx="678337" cy="4752528"/>
          </a:xfrm>
          <a:prstGeom prst="roundRect">
            <a:avLst/>
          </a:prstGeom>
          <a:solidFill>
            <a:schemeClr val="tx2">
              <a:lumMod val="40000"/>
              <a:lumOff val="60000"/>
              <a:alpha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3224808" y="4653136"/>
            <a:ext cx="2514740" cy="504056"/>
            <a:chOff x="3224808" y="4653136"/>
            <a:chExt cx="2514740" cy="504056"/>
          </a:xfrm>
        </p:grpSpPr>
        <p:sp>
          <p:nvSpPr>
            <p:cNvPr id="12" name="テキスト ボックス 11"/>
            <p:cNvSpPr txBox="1"/>
            <p:nvPr/>
          </p:nvSpPr>
          <p:spPr>
            <a:xfrm>
              <a:off x="3224808" y="4757105"/>
              <a:ext cx="2514740" cy="400087"/>
            </a:xfrm>
            <a:prstGeom prst="rect">
              <a:avLst/>
            </a:prstGeom>
            <a:noFill/>
          </p:spPr>
          <p:txBody>
            <a:bodyPr wrap="square" lIns="91419" tIns="45709" rIns="91419" bIns="45709" rtlCol="0">
              <a:spAutoFit/>
            </a:bodyPr>
            <a:lstStyle/>
            <a:p>
              <a:pPr algn="ctr"/>
              <a:r>
                <a:rPr lang="ja-JP" altLang="en-US" sz="2000" b="1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１マス＝８分音符</a:t>
              </a:r>
              <a:endParaRPr lang="ja-JP" altLang="en-US" sz="20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4896413" y="4653136"/>
              <a:ext cx="689238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marL="342900" indent="-342900" algn="ctr"/>
              <a:r>
                <a:rPr lang="ja-JP" altLang="en-US" sz="1100" b="1" dirty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おんぷ</a:t>
              </a:r>
              <a:r>
                <a:rPr kumimoji="1" lang="ja-JP" altLang="en-US" sz="1100" b="1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　　</a:t>
              </a:r>
            </a:p>
          </p:txBody>
        </p:sp>
      </p:grpSp>
      <p:grpSp>
        <p:nvGrpSpPr>
          <p:cNvPr id="4" name="グループ化 3"/>
          <p:cNvGrpSpPr/>
          <p:nvPr/>
        </p:nvGrpSpPr>
        <p:grpSpPr>
          <a:xfrm>
            <a:off x="7617296" y="2611651"/>
            <a:ext cx="1584176" cy="497356"/>
            <a:chOff x="7617296" y="2611651"/>
            <a:chExt cx="1584176" cy="497356"/>
          </a:xfrm>
        </p:grpSpPr>
        <p:sp>
          <p:nvSpPr>
            <p:cNvPr id="56" name="テキスト ボックス 55"/>
            <p:cNvSpPr txBox="1"/>
            <p:nvPr/>
          </p:nvSpPr>
          <p:spPr>
            <a:xfrm>
              <a:off x="7617296" y="2708920"/>
              <a:ext cx="1584176" cy="400087"/>
            </a:xfrm>
            <a:prstGeom prst="rect">
              <a:avLst/>
            </a:prstGeom>
            <a:noFill/>
          </p:spPr>
          <p:txBody>
            <a:bodyPr wrap="square" lIns="91419" tIns="45709" rIns="91419" bIns="45709" rtlCol="0">
              <a:spAutoFit/>
            </a:bodyPr>
            <a:lstStyle/>
            <a:p>
              <a:r>
                <a:rPr lang="ja-JP" altLang="en-US" sz="2000" b="1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空白は休符</a:t>
              </a:r>
              <a:endParaRPr lang="ja-JP" altLang="en-US" sz="20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8409384" y="2611651"/>
              <a:ext cx="689238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marL="342900" indent="-342900" algn="ctr"/>
              <a:r>
                <a:rPr lang="ja-JP" altLang="en-US" sz="1100" b="1" dirty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きゅうふ</a:t>
              </a:r>
              <a:r>
                <a:rPr kumimoji="1" lang="ja-JP" altLang="en-US" sz="1100" b="1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　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8" grpId="0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SVN\SES_PROJECT\SP-055 授業案検証・商品化\商品化\創作\LPC-V001 「きらきら星」で音の重なりを楽しもう\Process\提示資料\raw data\bansho_00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37006" y="1214935"/>
            <a:ext cx="5336274" cy="50223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</a:t>
            </a:r>
            <a:r>
              <a:rPr lang="ja-JP" altLang="en-US" dirty="0" smtClean="0"/>
              <a:t>高さ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455991" y="4953384"/>
            <a:ext cx="2449337" cy="707864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★注意！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グレーの帯は黒鍵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 bwMode="auto">
          <a:xfrm>
            <a:off x="2137006" y="1628800"/>
            <a:ext cx="1043090" cy="4608512"/>
          </a:xfrm>
          <a:prstGeom prst="roundRect">
            <a:avLst>
              <a:gd name="adj" fmla="val 10744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272480" y="5693209"/>
            <a:ext cx="180020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真ん中のド→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041232" y="5085184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1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こっけん</a:t>
            </a:r>
            <a:r>
              <a:rPr kumimoji="1"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5" grpId="0" animBg="1"/>
      <p:bldP spid="5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入力練習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dirty="0" smtClean="0"/>
              <a:t>グループで相談しながら入力しましょう。</a:t>
            </a:r>
            <a:endParaRPr kumimoji="1" lang="en-US" altLang="ja-JP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/>
              <a:t>ひとりじめ</a:t>
            </a:r>
            <a:r>
              <a:rPr kumimoji="1" lang="ja-JP" altLang="en-US" dirty="0" smtClean="0"/>
              <a:t>せずに全員が必ず操作しましょう。</a:t>
            </a:r>
            <a:endParaRPr lang="en-US" altLang="ja-JP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dirty="0" smtClean="0"/>
              <a:t>分からないことがあったら手をあげましょう。</a:t>
            </a:r>
            <a:endParaRPr kumimoji="1"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dirty="0" smtClean="0"/>
              <a:t>「きらきら星」のメロディーを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ボーカロイドに入力してみよう！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ja-JP" altLang="en-US" dirty="0" smtClean="0"/>
              <a:t>活動内容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645784" y="4535542"/>
            <a:ext cx="7920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そう </a:t>
            </a:r>
            <a:r>
              <a:rPr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 </a:t>
            </a:r>
            <a:r>
              <a:rPr lang="ja-JP" altLang="en-US" sz="1100" b="1" dirty="0" err="1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さ</a:t>
            </a:r>
            <a:r>
              <a:rPr kumimoji="1" lang="ja-JP" altLang="en-US" sz="11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</a:t>
            </a:r>
          </a:p>
        </p:txBody>
      </p:sp>
    </p:spTree>
    <p:extLst>
      <p:ext uri="{BB962C8B-B14F-4D97-AF65-F5344CB8AC3E}">
        <p14:creationId xmlns="" xmlns:p14="http://schemas.microsoft.com/office/powerpoint/2010/main" val="31123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32697</TotalTime>
  <Words>196</Words>
  <Application>Microsoft Office PowerPoint</Application>
  <PresentationFormat>A4 210 x 297 mm</PresentationFormat>
  <Paragraphs>62</Paragraphs>
  <Slides>8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SES template</vt:lpstr>
      <vt:lpstr>音楽づくり授業</vt:lpstr>
      <vt:lpstr>今日のめあて</vt:lpstr>
      <vt:lpstr>本日使用するソフトについて</vt:lpstr>
      <vt:lpstr>ボーカロイド教育版ー画面説明（１）</vt:lpstr>
      <vt:lpstr>ボーカロイド教育版ー画面説明（２）</vt:lpstr>
      <vt:lpstr>音の長さ</vt:lpstr>
      <vt:lpstr>音の高さ</vt:lpstr>
      <vt:lpstr>入力練習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2017-01-06T01:07:30Z</dcterms:modified>
</cp:coreProperties>
</file>